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447" r:id="rId3"/>
    <p:sldId id="448" r:id="rId4"/>
    <p:sldId id="451" r:id="rId5"/>
    <p:sldId id="45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99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6"/>
          <c:y val="7.3765073484031884E-2"/>
          <c:w val="0.82476572183380881"/>
          <c:h val="0.7294362534824198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5509456"/>
        <c:axId val="5502928"/>
      </c:barChart>
      <c:catAx>
        <c:axId val="550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502928"/>
        <c:crosses val="autoZero"/>
        <c:auto val="1"/>
        <c:lblAlgn val="ctr"/>
        <c:lblOffset val="100"/>
        <c:noMultiLvlLbl val="0"/>
      </c:catAx>
      <c:valAx>
        <c:axId val="5502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50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201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10.jpeg"/><Relationship Id="rId5" Type="http://schemas.microsoft.com/office/2007/relationships/hdphoto" Target="../media/hdphoto2.wdp"/><Relationship Id="rId10" Type="http://schemas.openxmlformats.org/officeDocument/2006/relationships/image" Target="../media/image9.jpe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17332" t="12581" r="31030" b="524"/>
          <a:stretch>
            <a:fillRect/>
          </a:stretch>
        </p:blipFill>
        <p:spPr bwMode="auto">
          <a:xfrm>
            <a:off x="0" y="15042"/>
            <a:ext cx="9144000" cy="68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Lutein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LUTEIN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date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3 GLOBAL LUTEIN FORMS, GRADES , APPLICATIONS  &amp; </a:t>
            </a:r>
          </a:p>
          <a:p>
            <a:pPr>
              <a:lnSpc>
                <a:spcPct val="150000"/>
              </a:lnSpc>
            </a:pP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MECHANISM OF ACTION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LUTEIN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LUTEIN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MANUFACTURERS, MANUFACTURING 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LUTEIN - INDIAN BUYERS, BUYING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Indian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Buying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Indian Buyers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LUTEIN GLOBAL MARKET WITH PAST AND FUTURE PREDICTION CONTINENT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WISE MANUFACTURERS, MANUFACTURING 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LUTEIN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LUTEIN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4/4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LUTEIN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LUTEIN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SWOT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Lutein Business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Prospects &amp; Our Recommendation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Lutein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786" y="1211033"/>
            <a:ext cx="1480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 Lutein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1.57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$254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2016-2022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6245" y="2282603"/>
            <a:ext cx="14613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Lutein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453 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2016-2022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Lutein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Lutein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Lutein is 238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1.5 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66526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95307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347488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Omniactive</a:t>
            </a:r>
            <a:r>
              <a:rPr lang="en-US" sz="1200" dirty="0" smtClean="0">
                <a:solidFill>
                  <a:srgbClr val="000000"/>
                </a:solidFill>
              </a:rPr>
              <a:t> Health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Tech. Ltd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Sarv</a:t>
            </a:r>
            <a:r>
              <a:rPr lang="en-US" sz="1200" dirty="0" smtClean="0">
                <a:solidFill>
                  <a:srgbClr val="000000"/>
                </a:solidFill>
              </a:rPr>
              <a:t> Bio Lab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Pvt.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Shenzhen </a:t>
            </a:r>
            <a:r>
              <a:rPr lang="en-US" sz="1200" dirty="0" err="1" smtClean="0">
                <a:solidFill>
                  <a:srgbClr val="000000"/>
                </a:solidFill>
              </a:rPr>
              <a:t>Jiachen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Biotech. Co. Ltd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pl-PL" sz="1200" dirty="0" smtClean="0">
                <a:solidFill>
                  <a:srgbClr val="000000"/>
                </a:solidFill>
              </a:rPr>
              <a:t>Baoji Oasier</a:t>
            </a:r>
            <a:endParaRPr lang="en-IN" sz="1200" dirty="0" smtClean="0">
              <a:solidFill>
                <a:srgbClr val="000000"/>
              </a:solidFill>
            </a:endParaRPr>
          </a:p>
          <a:p>
            <a:pPr fontAlgn="b"/>
            <a:r>
              <a:rPr lang="pl-PL" sz="1200" dirty="0" smtClean="0">
                <a:solidFill>
                  <a:srgbClr val="000000"/>
                </a:solidFill>
              </a:rPr>
              <a:t>Bio-Tech Co Ltd</a:t>
            </a: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9858412" y="1571612"/>
          <a:ext cx="1928826" cy="1428761"/>
        </p:xfrm>
        <a:graphic>
          <a:graphicData uri="http://schemas.openxmlformats.org/drawingml/2006/table">
            <a:tbl>
              <a:tblPr/>
              <a:tblGrid>
                <a:gridCol w="1928826"/>
              </a:tblGrid>
              <a:tr h="3137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18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1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700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1985" name="Picture 1" descr="C:\Users\Andleeb\Downloads\logo\download (2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4349943"/>
            <a:ext cx="1195385" cy="266420"/>
          </a:xfrm>
          <a:prstGeom prst="rect">
            <a:avLst/>
          </a:prstGeom>
          <a:noFill/>
        </p:spPr>
      </p:pic>
      <p:pic>
        <p:nvPicPr>
          <p:cNvPr id="41986" name="Picture 2" descr="C:\Users\Andleeb\Downloads\logo\download (9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20" y="3929066"/>
            <a:ext cx="823906" cy="286576"/>
          </a:xfrm>
          <a:prstGeom prst="rect">
            <a:avLst/>
          </a:prstGeom>
          <a:noFill/>
        </p:spPr>
      </p:pic>
      <p:pic>
        <p:nvPicPr>
          <p:cNvPr id="41987" name="Picture 3" descr="C:\Users\Andleeb\Downloads\logo\download (16).jpg"/>
          <p:cNvPicPr>
            <a:picLocks noChangeAspect="1" noChangeArrowheads="1"/>
          </p:cNvPicPr>
          <p:nvPr/>
        </p:nvPicPr>
        <p:blipFill>
          <a:blip r:embed="rId10"/>
          <a:srcRect l="3780" t="5669" r="1890" b="15118"/>
          <a:stretch>
            <a:fillRect/>
          </a:stretch>
        </p:blipFill>
        <p:spPr bwMode="auto">
          <a:xfrm>
            <a:off x="7643834" y="5214950"/>
            <a:ext cx="643280" cy="540187"/>
          </a:xfrm>
          <a:prstGeom prst="rect">
            <a:avLst/>
          </a:prstGeom>
          <a:noFill/>
        </p:spPr>
      </p:pic>
      <p:pic>
        <p:nvPicPr>
          <p:cNvPr id="41988" name="Picture 4" descr="C:\Users\Andleeb\Downloads\logo\download (15).jpg"/>
          <p:cNvPicPr>
            <a:picLocks noChangeAspect="1" noChangeArrowheads="1"/>
          </p:cNvPicPr>
          <p:nvPr/>
        </p:nvPicPr>
        <p:blipFill>
          <a:blip r:embed="rId11"/>
          <a:srcRect r="75591" b="82310"/>
          <a:stretch>
            <a:fillRect/>
          </a:stretch>
        </p:blipFill>
        <p:spPr bwMode="auto">
          <a:xfrm>
            <a:off x="7643834" y="4714884"/>
            <a:ext cx="591418" cy="428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11479</TotalTime>
  <Words>461</Words>
  <Application>Microsoft Office PowerPoint</Application>
  <PresentationFormat>On-screen Show (4:3)</PresentationFormat>
  <Paragraphs>126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747</cp:revision>
  <dcterms:created xsi:type="dcterms:W3CDTF">2020-02-21T04:59:25Z</dcterms:created>
  <dcterms:modified xsi:type="dcterms:W3CDTF">2022-02-11T05:11:24Z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